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30A9-6397-44C5-8304-3366B387B015}" type="datetimeFigureOut">
              <a:rPr lang="es-ES" smtClean="0"/>
              <a:pPr/>
              <a:t>12/01/2017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7622-A5B9-4318-810E-A91E2FECEE1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chemeClr val="accent3">
                    <a:lumMod val="75000"/>
                  </a:schemeClr>
                </a:solidFill>
              </a:rPr>
              <a:t>Grau en ADE</a:t>
            </a:r>
            <a:endParaRPr lang="es-ES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400800" cy="17526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Erasmus Praga </a:t>
            </a:r>
          </a:p>
          <a:p>
            <a:r>
              <a:rPr lang="es-ES" sz="4000" dirty="0" smtClean="0"/>
              <a:t>2015/2016</a:t>
            </a:r>
            <a:endParaRPr lang="es-ES" sz="4000" dirty="0"/>
          </a:p>
        </p:txBody>
      </p:sp>
      <p:pic>
        <p:nvPicPr>
          <p:cNvPr id="1026" name="Picture 2" descr="http://logosandbrands.directory/wp-content/themes/directorypress/thumbs/Czech-University-of-Life-Sciences-Prague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accent3">
                    <a:lumMod val="75000"/>
                  </a:schemeClr>
                </a:solidFill>
              </a:rPr>
              <a:t>Allotjament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kolejePoko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182052" cy="273630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83568" y="1556792"/>
            <a:ext cx="777686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Residencia CULS Halls of </a:t>
            </a:r>
            <a:r>
              <a:rPr lang="es-ES" dirty="0" err="1" smtClean="0"/>
              <a:t>Residence</a:t>
            </a:r>
            <a:r>
              <a:rPr lang="es-ES" dirty="0" smtClean="0"/>
              <a:t> </a:t>
            </a:r>
            <a:r>
              <a:rPr lang="es-ES" dirty="0" err="1" smtClean="0"/>
              <a:t>building</a:t>
            </a:r>
            <a:r>
              <a:rPr lang="es-ES" dirty="0" smtClean="0"/>
              <a:t> JIH</a:t>
            </a:r>
          </a:p>
          <a:p>
            <a:r>
              <a:rPr lang="es-ES" dirty="0" smtClean="0"/>
              <a:t>Preu 130€/mes aprox. </a:t>
            </a:r>
          </a:p>
          <a:p>
            <a:r>
              <a:rPr lang="es-ES" dirty="0" err="1" smtClean="0"/>
              <a:t>Habitació</a:t>
            </a:r>
            <a:r>
              <a:rPr lang="es-ES" dirty="0" smtClean="0"/>
              <a:t> doble </a:t>
            </a:r>
            <a:r>
              <a:rPr lang="es-ES" dirty="0" err="1" smtClean="0"/>
              <a:t>amb</a:t>
            </a:r>
            <a:r>
              <a:rPr lang="es-ES" dirty="0" smtClean="0"/>
              <a:t> un </a:t>
            </a:r>
            <a:r>
              <a:rPr lang="es-ES" dirty="0" err="1" smtClean="0"/>
              <a:t>fogó</a:t>
            </a:r>
            <a:r>
              <a:rPr lang="es-ES" dirty="0" smtClean="0"/>
              <a:t> i una nevera </a:t>
            </a:r>
            <a:r>
              <a:rPr lang="es-ES" dirty="0" err="1" smtClean="0"/>
              <a:t>compartint</a:t>
            </a:r>
            <a:r>
              <a:rPr lang="es-ES" dirty="0" smtClean="0"/>
              <a:t> lavabo </a:t>
            </a:r>
            <a:r>
              <a:rPr lang="es-ES" dirty="0" err="1" smtClean="0"/>
              <a:t>amb</a:t>
            </a:r>
            <a:r>
              <a:rPr lang="es-ES" dirty="0" smtClean="0"/>
              <a:t> una </a:t>
            </a:r>
            <a:r>
              <a:rPr lang="es-ES" dirty="0" err="1" smtClean="0"/>
              <a:t>altra</a:t>
            </a:r>
            <a:r>
              <a:rPr lang="es-ES" dirty="0" smtClean="0"/>
              <a:t> </a:t>
            </a:r>
            <a:r>
              <a:rPr lang="es-ES" dirty="0" err="1" smtClean="0"/>
              <a:t>habitació</a:t>
            </a:r>
            <a:r>
              <a:rPr lang="es-ES" dirty="0" smtClean="0"/>
              <a:t> doble. </a:t>
            </a:r>
            <a:r>
              <a:rPr lang="es-ES" dirty="0" err="1" smtClean="0"/>
              <a:t>Connexió</a:t>
            </a:r>
            <a:r>
              <a:rPr lang="es-ES" dirty="0" smtClean="0"/>
              <a:t> a internet </a:t>
            </a:r>
            <a:r>
              <a:rPr lang="es-ES" dirty="0" err="1" smtClean="0"/>
              <a:t>només</a:t>
            </a:r>
            <a:r>
              <a:rPr lang="es-ES" dirty="0" smtClean="0"/>
              <a:t> per cable LAN que no et proporcionen. </a:t>
            </a:r>
            <a:r>
              <a:rPr lang="es-ES" dirty="0" err="1" smtClean="0"/>
              <a:t>Molt</a:t>
            </a:r>
            <a:r>
              <a:rPr lang="es-ES" dirty="0" smtClean="0"/>
              <a:t> bon </a:t>
            </a:r>
            <a:r>
              <a:rPr lang="es-ES" dirty="0" err="1" smtClean="0"/>
              <a:t>ambient</a:t>
            </a:r>
            <a:r>
              <a:rPr lang="es-ES" dirty="0" smtClean="0"/>
              <a:t> </a:t>
            </a:r>
            <a:r>
              <a:rPr lang="es-ES" dirty="0" err="1" smtClean="0"/>
              <a:t>d’estudiants</a:t>
            </a:r>
            <a:r>
              <a:rPr lang="es-ES" dirty="0" smtClean="0"/>
              <a:t> Erasmus.</a:t>
            </a:r>
            <a:endParaRPr lang="es-ES" dirty="0"/>
          </a:p>
        </p:txBody>
      </p:sp>
      <p:pic>
        <p:nvPicPr>
          <p:cNvPr id="4100" name="Picture 4" descr="http://info.esnculs.cz/wp-content/uploads/2015/01/kolejePokoj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672408" cy="2754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chemeClr val="accent3">
                    <a:lumMod val="75000"/>
                  </a:schemeClr>
                </a:solidFill>
              </a:rPr>
              <a:t>Czech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3">
                    <a:lumMod val="75000"/>
                  </a:schemeClr>
                </a:solidFill>
              </a:rPr>
              <a:t>University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 of Live </a:t>
            </a:r>
            <a:r>
              <a:rPr lang="es-ES" b="1" dirty="0" err="1" smtClean="0">
                <a:solidFill>
                  <a:schemeClr val="accent3">
                    <a:lumMod val="75000"/>
                  </a:schemeClr>
                </a:solidFill>
              </a:rPr>
              <a:t>Sciences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628800"/>
            <a:ext cx="799288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En el campus es </a:t>
            </a:r>
            <a:r>
              <a:rPr lang="es-ES" dirty="0" err="1" smtClean="0"/>
              <a:t>troben</a:t>
            </a:r>
            <a:r>
              <a:rPr lang="es-ES" dirty="0"/>
              <a:t> </a:t>
            </a:r>
            <a:r>
              <a:rPr lang="es-ES" dirty="0" smtClean="0"/>
              <a:t>les 7 </a:t>
            </a:r>
            <a:r>
              <a:rPr lang="es-ES" dirty="0" err="1" smtClean="0"/>
              <a:t>facultats</a:t>
            </a:r>
            <a:r>
              <a:rPr lang="es-ES" dirty="0" smtClean="0"/>
              <a:t> de la </a:t>
            </a:r>
            <a:r>
              <a:rPr lang="es-ES" dirty="0" err="1" smtClean="0"/>
              <a:t>universitat</a:t>
            </a:r>
            <a:r>
              <a:rPr lang="es-ES" dirty="0" smtClean="0"/>
              <a:t>: </a:t>
            </a:r>
            <a:r>
              <a:rPr lang="es-ES" dirty="0" err="1" smtClean="0"/>
              <a:t>Economia</a:t>
            </a:r>
            <a:r>
              <a:rPr lang="es-ES" dirty="0" smtClean="0"/>
              <a:t>, </a:t>
            </a:r>
            <a:r>
              <a:rPr lang="es-ES" dirty="0" err="1" smtClean="0"/>
              <a:t>agrobiologia</a:t>
            </a:r>
            <a:r>
              <a:rPr lang="es-ES" dirty="0" smtClean="0"/>
              <a:t>, </a:t>
            </a:r>
            <a:r>
              <a:rPr lang="es-ES" dirty="0" err="1" smtClean="0"/>
              <a:t>enginyeria</a:t>
            </a:r>
            <a:r>
              <a:rPr lang="es-ES" dirty="0" smtClean="0"/>
              <a:t>, </a:t>
            </a:r>
            <a:r>
              <a:rPr lang="es-ES" dirty="0" err="1" smtClean="0"/>
              <a:t>forestals</a:t>
            </a:r>
            <a:r>
              <a:rPr lang="es-ES" dirty="0" smtClean="0"/>
              <a:t>, </a:t>
            </a:r>
            <a:r>
              <a:rPr lang="es-ES" dirty="0" err="1" smtClean="0"/>
              <a:t>ciències</a:t>
            </a:r>
            <a:r>
              <a:rPr lang="es-ES" dirty="0" smtClean="0"/>
              <a:t> </a:t>
            </a:r>
            <a:r>
              <a:rPr lang="es-ES" dirty="0" err="1" smtClean="0"/>
              <a:t>ambientals</a:t>
            </a:r>
            <a:r>
              <a:rPr lang="es-ES" dirty="0" smtClean="0"/>
              <a:t>, </a:t>
            </a:r>
            <a:r>
              <a:rPr lang="es-ES" dirty="0" err="1" smtClean="0"/>
              <a:t>ciències</a:t>
            </a:r>
            <a:r>
              <a:rPr lang="es-ES" dirty="0" smtClean="0"/>
              <a:t> </a:t>
            </a:r>
            <a:r>
              <a:rPr lang="es-ES" dirty="0" err="1" smtClean="0"/>
              <a:t>tropicals</a:t>
            </a:r>
            <a:r>
              <a:rPr lang="es-ES" dirty="0" smtClean="0"/>
              <a:t> i </a:t>
            </a:r>
            <a:r>
              <a:rPr lang="es-ES" dirty="0" err="1" smtClean="0"/>
              <a:t>educació</a:t>
            </a:r>
            <a:r>
              <a:rPr lang="es-ES" dirty="0" smtClean="0"/>
              <a:t> i </a:t>
            </a:r>
            <a:r>
              <a:rPr lang="es-ES" dirty="0" err="1" smtClean="0"/>
              <a:t>comunicació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</a:t>
            </a:r>
            <a:r>
              <a:rPr lang="es-ES" dirty="0" err="1" smtClean="0"/>
              <a:t>facultat</a:t>
            </a:r>
            <a:r>
              <a:rPr lang="es-ES" dirty="0" smtClean="0"/>
              <a:t> </a:t>
            </a:r>
            <a:r>
              <a:rPr lang="es-ES" dirty="0" err="1" smtClean="0"/>
              <a:t>d’Economia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completament</a:t>
            </a:r>
            <a:r>
              <a:rPr lang="es-ES" dirty="0" smtClean="0"/>
              <a:t> nova i moderna, </a:t>
            </a:r>
            <a:r>
              <a:rPr lang="es-ES" dirty="0" err="1" smtClean="0"/>
              <a:t>hi</a:t>
            </a:r>
            <a:r>
              <a:rPr lang="es-ES" dirty="0" smtClean="0"/>
              <a:t> ha </a:t>
            </a:r>
            <a:r>
              <a:rPr lang="es-ES" dirty="0" err="1" smtClean="0"/>
              <a:t>classes</a:t>
            </a:r>
            <a:r>
              <a:rPr lang="es-ES" dirty="0" smtClean="0"/>
              <a:t> en les </a:t>
            </a:r>
            <a:r>
              <a:rPr lang="es-ES" dirty="0" err="1" smtClean="0"/>
              <a:t>quals</a:t>
            </a:r>
            <a:r>
              <a:rPr lang="es-ES" dirty="0" smtClean="0"/>
              <a:t> </a:t>
            </a:r>
            <a:r>
              <a:rPr lang="es-ES" dirty="0" err="1" smtClean="0"/>
              <a:t>només</a:t>
            </a:r>
            <a:r>
              <a:rPr lang="es-ES" dirty="0" smtClean="0"/>
              <a:t> </a:t>
            </a:r>
            <a:r>
              <a:rPr lang="es-ES" dirty="0" err="1" smtClean="0"/>
              <a:t>hi</a:t>
            </a:r>
            <a:r>
              <a:rPr lang="es-ES" dirty="0" smtClean="0"/>
              <a:t> ha </a:t>
            </a:r>
            <a:r>
              <a:rPr lang="es-ES" dirty="0" err="1" smtClean="0"/>
              <a:t>estudiants</a:t>
            </a:r>
            <a:r>
              <a:rPr lang="es-ES" dirty="0" smtClean="0"/>
              <a:t> Erasmus i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professors</a:t>
            </a:r>
            <a:r>
              <a:rPr lang="es-ES" dirty="0" smtClean="0"/>
              <a:t>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generalment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amables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estudiants</a:t>
            </a:r>
            <a:r>
              <a:rPr lang="es-ES" dirty="0" smtClean="0"/>
              <a:t> </a:t>
            </a:r>
            <a:r>
              <a:rPr lang="es-ES" dirty="0" err="1" smtClean="0"/>
              <a:t>internacionals</a:t>
            </a:r>
            <a:r>
              <a:rPr lang="es-ES" dirty="0" smtClean="0"/>
              <a:t>, no posen </a:t>
            </a:r>
            <a:r>
              <a:rPr lang="es-ES" dirty="0" err="1" smtClean="0"/>
              <a:t>moltes</a:t>
            </a:r>
            <a:r>
              <a:rPr lang="es-ES" dirty="0" smtClean="0"/>
              <a:t> </a:t>
            </a:r>
            <a:r>
              <a:rPr lang="es-ES" dirty="0" err="1" smtClean="0"/>
              <a:t>dificultats</a:t>
            </a:r>
            <a:r>
              <a:rPr lang="es-ES" dirty="0" smtClean="0"/>
              <a:t> o pegues.</a:t>
            </a:r>
            <a:endParaRPr lang="es-ES" dirty="0"/>
          </a:p>
        </p:txBody>
      </p:sp>
      <p:sp>
        <p:nvSpPr>
          <p:cNvPr id="15362" name="AutoShape 2" descr="https://www.pef.czu.cz/cache/content-files/41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https://www.pef.czu.cz/cache/content-files/41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6" name="AutoShape 6" descr="https://www.pef.czu.cz/cache/content-files/415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8" name="AutoShape 8" descr="https://www.pef.czu.cz/cache/content-files/41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0" name="AutoShape 10" descr="https://www.pef.czu.cz/cache/content-files/415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72" name="AutoShape 12" descr="https://www.pef.czu.cz/cache/content-files/415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4" name="Picture 14" descr="http://www.tropentag.de/location/Prague/CUL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3816424" cy="286231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4860032" y="371703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Dins</a:t>
            </a:r>
            <a:r>
              <a:rPr lang="es-ES" dirty="0" smtClean="0"/>
              <a:t> del campus es </a:t>
            </a:r>
            <a:r>
              <a:rPr lang="es-ES" dirty="0" err="1" smtClean="0"/>
              <a:t>troben</a:t>
            </a:r>
            <a:r>
              <a:rPr lang="es-ES" dirty="0" smtClean="0"/>
              <a:t> 4 </a:t>
            </a:r>
            <a:r>
              <a:rPr lang="es-ES" dirty="0" err="1" smtClean="0"/>
              <a:t>bars</a:t>
            </a:r>
            <a:r>
              <a:rPr lang="es-ES" dirty="0" smtClean="0"/>
              <a:t>, un </a:t>
            </a:r>
            <a:r>
              <a:rPr lang="es-ES" dirty="0" err="1" smtClean="0"/>
              <a:t>menjador</a:t>
            </a:r>
            <a:r>
              <a:rPr lang="es-ES" dirty="0" smtClean="0"/>
              <a:t> (</a:t>
            </a:r>
            <a:r>
              <a:rPr lang="es-ES" dirty="0" err="1" smtClean="0"/>
              <a:t>menza</a:t>
            </a:r>
            <a:r>
              <a:rPr lang="es-ES" dirty="0" smtClean="0"/>
              <a:t>), una </a:t>
            </a:r>
            <a:r>
              <a:rPr lang="es-ES" dirty="0" err="1" smtClean="0"/>
              <a:t>petita</a:t>
            </a:r>
            <a:r>
              <a:rPr lang="es-ES" dirty="0" smtClean="0"/>
              <a:t> botiga, un club i 4 blocs de </a:t>
            </a:r>
            <a:r>
              <a:rPr lang="es-ES" dirty="0" err="1" smtClean="0"/>
              <a:t>residències</a:t>
            </a:r>
            <a:r>
              <a:rPr lang="es-ES" dirty="0" smtClean="0"/>
              <a:t> per a </a:t>
            </a:r>
            <a:r>
              <a:rPr lang="es-ES" dirty="0" err="1" smtClean="0"/>
              <a:t>estudiants</a:t>
            </a:r>
            <a:r>
              <a:rPr lang="es-ES" dirty="0" smtClean="0"/>
              <a:t>, dos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quals</a:t>
            </a:r>
            <a:r>
              <a:rPr lang="es-ES" dirty="0" smtClean="0"/>
              <a:t> son casi </a:t>
            </a:r>
            <a:r>
              <a:rPr lang="es-ES" dirty="0" err="1" smtClean="0"/>
              <a:t>completament</a:t>
            </a:r>
            <a:r>
              <a:rPr lang="es-ES" dirty="0" smtClean="0"/>
              <a:t> </a:t>
            </a:r>
            <a:r>
              <a:rPr lang="es-ES" dirty="0" err="1" smtClean="0"/>
              <a:t>ocupats</a:t>
            </a:r>
            <a:r>
              <a:rPr lang="es-ES" dirty="0" smtClean="0"/>
              <a:t> per </a:t>
            </a:r>
            <a:r>
              <a:rPr lang="es-ES" dirty="0" err="1" smtClean="0"/>
              <a:t>estudiants</a:t>
            </a:r>
            <a:r>
              <a:rPr lang="es-ES" dirty="0" smtClean="0"/>
              <a:t> Erasmus.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s-ES" b="1" dirty="0" err="1" smtClean="0">
                <a:solidFill>
                  <a:schemeClr val="accent3">
                    <a:lumMod val="75000"/>
                  </a:schemeClr>
                </a:solidFill>
              </a:rPr>
              <a:t>ciutat</a:t>
            </a:r>
            <a:endParaRPr lang="es-ES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Resultat d'imatges de pr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74030" cy="2421269"/>
          </a:xfrm>
          <a:prstGeom prst="rect">
            <a:avLst/>
          </a:prstGeom>
          <a:noFill/>
        </p:spPr>
      </p:pic>
      <p:pic>
        <p:nvPicPr>
          <p:cNvPr id="1028" name="Picture 4" descr="Resultat d'imatges de pra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779912" cy="251994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55576" y="458112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Praga </a:t>
            </a:r>
            <a:r>
              <a:rPr lang="es-ES" dirty="0" err="1" smtClean="0"/>
              <a:t>és</a:t>
            </a:r>
            <a:r>
              <a:rPr lang="es-ES" dirty="0" smtClean="0"/>
              <a:t> una preciosa </a:t>
            </a:r>
            <a:r>
              <a:rPr lang="es-ES" dirty="0" err="1" smtClean="0"/>
              <a:t>ciutat</a:t>
            </a:r>
            <a:r>
              <a:rPr lang="es-ES" dirty="0" smtClean="0"/>
              <a:t> que esta al </a:t>
            </a:r>
            <a:r>
              <a:rPr lang="es-ES" dirty="0" err="1" smtClean="0"/>
              <a:t>mig</a:t>
            </a:r>
            <a:r>
              <a:rPr lang="es-ES" dirty="0" smtClean="0"/>
              <a:t> </a:t>
            </a:r>
            <a:r>
              <a:rPr lang="es-ES" dirty="0" err="1" smtClean="0"/>
              <a:t>d’Europa</a:t>
            </a:r>
            <a:r>
              <a:rPr lang="es-ES" dirty="0" smtClean="0"/>
              <a:t>, el que </a:t>
            </a:r>
            <a:r>
              <a:rPr lang="es-ES" dirty="0" err="1" smtClean="0"/>
              <a:t>permet</a:t>
            </a:r>
            <a:r>
              <a:rPr lang="es-ES" dirty="0" smtClean="0"/>
              <a:t> </a:t>
            </a:r>
            <a:r>
              <a:rPr lang="es-ES" dirty="0" err="1" smtClean="0"/>
              <a:t>moure’s</a:t>
            </a:r>
            <a:r>
              <a:rPr lang="es-ES" dirty="0" smtClean="0"/>
              <a:t> i </a:t>
            </a:r>
            <a:r>
              <a:rPr lang="es-ES" dirty="0" err="1" smtClean="0"/>
              <a:t>viatjar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facilitat</a:t>
            </a:r>
            <a:r>
              <a:rPr lang="es-ES" dirty="0" smtClean="0"/>
              <a:t> per la resta de </a:t>
            </a:r>
            <a:r>
              <a:rPr lang="es-ES" dirty="0" err="1" smtClean="0"/>
              <a:t>països</a:t>
            </a:r>
            <a:r>
              <a:rPr lang="es-ES" dirty="0" smtClean="0"/>
              <a:t> </a:t>
            </a:r>
            <a:r>
              <a:rPr lang="es-ES" dirty="0" err="1" smtClean="0"/>
              <a:t>veins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Perdre`s</a:t>
            </a:r>
            <a:r>
              <a:rPr lang="es-ES" dirty="0" smtClean="0"/>
              <a:t> per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carrerons</a:t>
            </a:r>
            <a:r>
              <a:rPr lang="es-ES" dirty="0" smtClean="0"/>
              <a:t> de Praga i </a:t>
            </a:r>
            <a:r>
              <a:rPr lang="es-ES" dirty="0" err="1" smtClean="0"/>
              <a:t>veure</a:t>
            </a:r>
            <a:r>
              <a:rPr lang="es-ES" dirty="0" smtClean="0"/>
              <a:t>-la </a:t>
            </a:r>
            <a:r>
              <a:rPr lang="es-ES" dirty="0" err="1" smtClean="0"/>
              <a:t>sentint</a:t>
            </a:r>
            <a:r>
              <a:rPr lang="es-ES" dirty="0" smtClean="0"/>
              <a:t>-se </a:t>
            </a:r>
            <a:r>
              <a:rPr lang="es-ES" dirty="0" err="1" smtClean="0"/>
              <a:t>com</a:t>
            </a:r>
            <a:r>
              <a:rPr lang="es-ES" dirty="0" smtClean="0"/>
              <a:t> un </a:t>
            </a:r>
            <a:r>
              <a:rPr lang="es-ES" dirty="0" err="1" smtClean="0"/>
              <a:t>ciutadà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i no </a:t>
            </a:r>
            <a:r>
              <a:rPr lang="es-ES" dirty="0" err="1" smtClean="0"/>
              <a:t>com</a:t>
            </a:r>
            <a:r>
              <a:rPr lang="es-ES" dirty="0" smtClean="0"/>
              <a:t> un turista </a:t>
            </a:r>
            <a:r>
              <a:rPr lang="es-ES" dirty="0" err="1" smtClean="0"/>
              <a:t>sempre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un </a:t>
            </a:r>
            <a:r>
              <a:rPr lang="es-ES" dirty="0" err="1" smtClean="0"/>
              <a:t>plaer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219</Words>
  <Application>Microsoft Office PowerPoint</Application>
  <PresentationFormat>Presentación en pantalla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Grau en ADE</vt:lpstr>
      <vt:lpstr>Allotjament</vt:lpstr>
      <vt:lpstr>Czech University of Live Sciences</vt:lpstr>
      <vt:lpstr>La ciutat</vt:lpstr>
    </vt:vector>
  </TitlesOfParts>
  <Company>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Grau en ADE</dc:title>
  <dc:creator>43731587p</dc:creator>
  <cp:lastModifiedBy>usuario</cp:lastModifiedBy>
  <cp:revision>4</cp:revision>
  <dcterms:created xsi:type="dcterms:W3CDTF">2016-07-27T10:44:25Z</dcterms:created>
  <dcterms:modified xsi:type="dcterms:W3CDTF">2017-01-12T18:14:18Z</dcterms:modified>
</cp:coreProperties>
</file>